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40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66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85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54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52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16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44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62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40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22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18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F76A2-F719-4894-BBA2-150E3F764EA9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78674-2B04-47B6-8159-EE928A691C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08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02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1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48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746"/>
            <a:ext cx="12192000" cy="3787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0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1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5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81" y="0"/>
            <a:ext cx="12220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3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9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5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6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74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8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7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70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6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71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498432" y="0"/>
            <a:ext cx="6693568" cy="2133898"/>
            <a:chOff x="5498432" y="0"/>
            <a:chExt cx="6693568" cy="21338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1571" y="0"/>
              <a:ext cx="5220429" cy="2133898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5498432" y="1335505"/>
              <a:ext cx="1431757" cy="6256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39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5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10" y="1913021"/>
            <a:ext cx="5220429" cy="2133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" y="0"/>
            <a:ext cx="10193173" cy="4610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" y="91096"/>
            <a:ext cx="11694516" cy="66133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" y="91096"/>
            <a:ext cx="12192000" cy="6613353"/>
            <a:chOff x="1" y="91096"/>
            <a:chExt cx="12192000" cy="66133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91096"/>
              <a:ext cx="12192000" cy="66133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799" y="4619226"/>
              <a:ext cx="6786449" cy="103837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91096"/>
            <a:ext cx="12191999" cy="66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2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8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2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4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7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</Words>
  <Application>Microsoft Office PowerPoint</Application>
  <PresentationFormat>Widescreen</PresentationFormat>
  <Paragraphs>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creator>User</dc:creator>
  <cp:lastModifiedBy>hp</cp:lastModifiedBy>
  <cp:revision>42</cp:revision>
  <dcterms:created xsi:type="dcterms:W3CDTF">2024-07-19T06:29:56Z</dcterms:created>
  <dcterms:modified xsi:type="dcterms:W3CDTF">2025-07-13T04:08:50Z</dcterms:modified>
</cp:coreProperties>
</file>